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8" r:id="rId2"/>
    <p:sldId id="326" r:id="rId3"/>
    <p:sldId id="295" r:id="rId4"/>
    <p:sldId id="327" r:id="rId5"/>
  </p:sldIdLst>
  <p:sldSz cx="9144000" cy="6858000" type="screen4x3"/>
  <p:notesSz cx="6797675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4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1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82" autoAdjust="0"/>
    <p:restoredTop sz="67342" autoAdjust="0"/>
  </p:normalViewPr>
  <p:slideViewPr>
    <p:cSldViewPr>
      <p:cViewPr varScale="1">
        <p:scale>
          <a:sx n="114" d="100"/>
          <a:sy n="114" d="100"/>
        </p:scale>
        <p:origin x="-1602" y="-108"/>
      </p:cViewPr>
      <p:guideLst>
        <p:guide orient="horz" pos="2160"/>
        <p:guide pos="2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3696" y="208"/>
      </p:cViewPr>
      <p:guideLst>
        <p:guide orient="horz" pos="3127"/>
        <p:guide pos="21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6DA53-CDCE-4D2C-9950-5F967520D94B}" type="datetimeFigureOut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CC35F-AB33-4395-8F9C-E438BBD54E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292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8D990-5FC6-433E-925B-044867E43CF2}" type="datetimeFigureOut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8250A-3EF0-4650-995A-74D8EB59AF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45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8250A-3EF0-4650-995A-74D8EB59AF0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33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8250A-3EF0-4650-995A-74D8EB59AF0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3C6A1-C7CD-49A9-B16B-A60E6B23739C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005B-8FD7-4904-8ACB-A90B5EA6FA22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13495-8E9E-4156-BFC3-3F22D973F05B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0F98-FC45-4346-92F2-35E0A18C3D3B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8B4C-49C5-4898-A817-C96DFFAEF970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9FC2-CF9E-437A-B8F4-7A3A61DFE92D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21FD5-BB63-43E5-A931-B27238B4E158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B0FD5-3398-48A0-8078-4CB341F319E4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B5820-E47D-47F0-AFB8-6FA873BDE256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255AF-7FED-4B07-A9B0-26C79F601A31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E28BB53-5512-4D02-B67B-80324A9925C7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zh-CN" altLang="en-US" dirty="0"/>
              <a:t>新青年 新技能 新梦想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825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3284984"/>
            <a:ext cx="7344816" cy="1728192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b="1" dirty="0" smtClean="0"/>
              <a:t>全体同学请注意：</a:t>
            </a:r>
            <a:endParaRPr lang="en-US" altLang="zh-CN" b="1" dirty="0" smtClean="0"/>
          </a:p>
          <a:p>
            <a:r>
              <a:rPr lang="en-US" altLang="zh-CN" b="1" dirty="0" smtClean="0"/>
              <a:t>1</a:t>
            </a:r>
            <a:r>
              <a:rPr lang="zh-CN" altLang="en-US" b="1" dirty="0" smtClean="0"/>
              <a:t>、请仔细阅读短学期及商智考证调整说明；</a:t>
            </a:r>
            <a:endParaRPr lang="en-US" altLang="zh-CN" b="1" dirty="0" smtClean="0"/>
          </a:p>
          <a:p>
            <a:r>
              <a:rPr lang="en-US" altLang="zh-CN" b="1" dirty="0" smtClean="0"/>
              <a:t>2</a:t>
            </a:r>
            <a:r>
              <a:rPr lang="zh-CN" altLang="en-US" b="1" dirty="0" smtClean="0"/>
              <a:t>、请尽快对号加入班级群，后续通知及解答在群里统一发布。</a:t>
            </a:r>
            <a:endParaRPr lang="zh-CN" altLang="en-US" b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新青年 新技能 新梦想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81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755575" y="404664"/>
            <a:ext cx="7613611" cy="576064"/>
          </a:xfrm>
        </p:spPr>
        <p:txBody>
          <a:bodyPr anchor="t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</a:rPr>
              <a:t>短学期</a:t>
            </a:r>
            <a:r>
              <a:rPr lang="zh-CN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课程调整说明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内容占位符 7"/>
          <p:cNvSpPr txBox="1"/>
          <p:nvPr/>
        </p:nvSpPr>
        <p:spPr>
          <a:xfrm>
            <a:off x="539552" y="980728"/>
            <a:ext cx="7704856" cy="28083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82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因浦东新区相关政策调整升级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，大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一短学期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课程调整如下：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课程形式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：线上课程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课程周期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日至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：泛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雅网络教学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成绩认定方式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800" b="1" dirty="0" smtClean="0">
                <a:latin typeface="+mj-ea"/>
                <a:ea typeface="+mj-ea"/>
              </a:rPr>
              <a:t>     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420" y="3068960"/>
            <a:ext cx="6815919" cy="301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4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755575" y="404664"/>
            <a:ext cx="7613611" cy="576064"/>
          </a:xfrm>
        </p:spPr>
        <p:txBody>
          <a:bodyPr anchor="t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</a:rPr>
              <a:t>互联网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+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职业技能培训</a:t>
            </a:r>
            <a:r>
              <a:rPr lang="zh-CN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调整说明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内容占位符 7"/>
          <p:cNvSpPr txBox="1"/>
          <p:nvPr/>
        </p:nvSpPr>
        <p:spPr>
          <a:xfrm>
            <a:off x="687140" y="1196752"/>
            <a:ext cx="7750480" cy="280125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82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因浦东新区相关政策一直在调整升级，原定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技能培训和考证只能延后到下学期进行。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学期的培训和考证大家可自愿报名参加；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线下课程（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）及考证均安排在校内进行；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具体自愿报名、注册激活和培训安排下学期开学后再通知大家。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欢迎同学们积极报名参加，感谢同学们的理解，谢谢大家！</a:t>
            </a:r>
            <a:endParaRPr lang="en-US" altLang="zh-CN" sz="1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新青年 新技能 新梦想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353943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/>
              <a:t>各班班级</a:t>
            </a:r>
            <a:r>
              <a:rPr lang="en-US" altLang="zh-CN" b="1" dirty="0" err="1" smtClean="0"/>
              <a:t>qq</a:t>
            </a:r>
            <a:r>
              <a:rPr lang="zh-CN" altLang="en-US" b="1" dirty="0" smtClean="0"/>
              <a:t>群，请及时加入，不要加错，具体安排和消息，群里课程老师会予以回复通知</a:t>
            </a:r>
            <a:endParaRPr lang="zh-CN" altLang="en-US" b="1" dirty="0"/>
          </a:p>
        </p:txBody>
      </p:sp>
      <p:pic>
        <p:nvPicPr>
          <p:cNvPr id="1026" name="Picture 2" descr="C:\Users\shang\Desktop\办公自动化课程安排\2019、2020国贸-商智课程班群聊二维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0" y="1019791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hang\Desktop\办公自动化课程安排\2019、2020会计商智课程班群聊二维码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680" y="980652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hang\Desktop\办公自动化课程安排\2019、2020金融-商智课程班群聊二维码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62" y="980652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hang\Desktop\办公自动化课程安排\2019、2020经管-商智课程班群聊二维码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hang\Desktop\办公自动化课程安排\2019、2020食经-商智课程班群聊二维码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721" y="3645024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hang\Desktop\办公自动化课程安排\2019、2020市场-商智课程班群聊二维码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hang\Desktop\办公自动化课程安排\2019、2020物流-商智课程班群聊二维码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648509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0226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1419</TotalTime>
  <Words>227</Words>
  <Application>Microsoft Office PowerPoint</Application>
  <PresentationFormat>全屏显示(4:3)</PresentationFormat>
  <Paragraphs>23</Paragraphs>
  <Slides>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NewsPrint</vt:lpstr>
      <vt:lpstr>PowerPoint 演示文稿</vt:lpstr>
      <vt:lpstr>短学期课程调整说明</vt:lpstr>
      <vt:lpstr>互联网+职业技能培训调整说明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国家职业资格证书补贴项目</dc:title>
  <dc:creator>Administrator</dc:creator>
  <cp:lastModifiedBy>shang</cp:lastModifiedBy>
  <cp:revision>323</cp:revision>
  <cp:lastPrinted>2021-04-22T15:06:25Z</cp:lastPrinted>
  <dcterms:created xsi:type="dcterms:W3CDTF">2017-03-09T01:12:00Z</dcterms:created>
  <dcterms:modified xsi:type="dcterms:W3CDTF">2021-06-30T09:59:32Z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2052-11.1.0.8765</vt:lpwstr>
  </property>
</Properties>
</file>